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74" r:id="rId3"/>
    <p:sldId id="257" r:id="rId4"/>
    <p:sldId id="262" r:id="rId5"/>
    <p:sldId id="263" r:id="rId6"/>
    <p:sldId id="264" r:id="rId7"/>
    <p:sldId id="261" r:id="rId8"/>
    <p:sldId id="265" r:id="rId9"/>
    <p:sldId id="272" r:id="rId10"/>
    <p:sldId id="267" r:id="rId11"/>
    <p:sldId id="270" r:id="rId12"/>
    <p:sldId id="266" r:id="rId13"/>
    <p:sldId id="273" r:id="rId14"/>
    <p:sldId id="276" r:id="rId15"/>
    <p:sldId id="277" r:id="rId16"/>
    <p:sldId id="258" r:id="rId17"/>
    <p:sldId id="278" r:id="rId18"/>
    <p:sldId id="275" r:id="rId19"/>
    <p:sldId id="279" r:id="rId20"/>
    <p:sldId id="260" r:id="rId21"/>
  </p:sldIdLst>
  <p:sldSz cx="12192000" cy="6858000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45" autoAdjust="0"/>
    <p:restoredTop sz="94674"/>
  </p:normalViewPr>
  <p:slideViewPr>
    <p:cSldViewPr snapToGrid="0" snapToObjects="1">
      <p:cViewPr varScale="1">
        <p:scale>
          <a:sx n="111" d="100"/>
          <a:sy n="111" d="100"/>
        </p:scale>
        <p:origin x="12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44EEB1-45DE-CC4E-893F-239B2E1EDB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9255D17-DB2E-F644-A245-A14E4496D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DA03ECB-B218-4D47-9AE5-799BDEA20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0109-1521-8E41-BF9C-246CEDC53090}" type="datetimeFigureOut">
              <a:rPr lang="sv-SE" smtClean="0"/>
              <a:t>2024-03-18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AB833B1-FD36-1F49-9633-1841AA215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A8B2025-20EF-C341-8A3A-BD05D60A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432F-DDCD-8F4B-8445-6E1BBD6636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7936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BF1E73-CD21-F440-B62C-91CB0F293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DB9AC0D-DE47-E942-896C-80BDC79985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F6CD5C-F18E-F642-9E41-63DCE19C3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ED22-0A11-CC48-877C-6ECE551B8385}" type="datetimeFigureOut">
              <a:rPr lang="sv-SE" smtClean="0"/>
              <a:t>2024-03-18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DFC6724-3BF1-6440-83A6-022CCEB60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70AC576-F562-594A-8E5E-AA0B2E02D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CEC2-3795-3F49-9BB8-788811612A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7037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2CB0FE-64E5-7E41-8822-E399E4D1E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7A5359-31B3-DD47-AA41-3C4982F27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2A9FA27-0A0F-F648-8C42-D6F19A6F6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ED22-0A11-CC48-877C-6ECE551B8385}" type="datetimeFigureOut">
              <a:rPr lang="sv-SE" smtClean="0"/>
              <a:t>2024-03-18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54E1BBE-E386-DF49-82E7-16888D83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9CDF041-121D-B947-8721-EDC306F80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CEC2-3795-3F49-9BB8-788811612A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2550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304464-2E8E-5240-B963-AB7CE3F7B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5B31055-35B4-9241-8064-501837E72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3A9AD4D-DE36-3A40-B2F6-7444E8F0A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ED22-0A11-CC48-877C-6ECE551B8385}" type="datetimeFigureOut">
              <a:rPr lang="sv-SE" smtClean="0"/>
              <a:t>2024-03-18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3059E21-FF8D-B446-B325-0F21F5739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38B3DEA-9AC9-5341-9C73-44AF37375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CEC2-3795-3F49-9BB8-788811612A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655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7F2166-71F8-9B44-B9BA-AC48F4603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E471884-3104-464F-96A5-62A0A5DAF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ED22-0A11-CC48-877C-6ECE551B8385}" type="datetimeFigureOut">
              <a:rPr lang="sv-SE" smtClean="0"/>
              <a:t>2024-03-18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623D4D7-3AF5-164C-98EF-C41A9BF83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4F825BD-EE06-F445-9E63-D2505BA76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CEC2-3795-3F49-9BB8-788811612A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8684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2B9C190-4C50-D947-B32F-8A1891C7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ED22-0A11-CC48-877C-6ECE551B8385}" type="datetimeFigureOut">
              <a:rPr lang="sv-SE" smtClean="0"/>
              <a:t>2024-03-18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7556AD4-2091-D846-BA0F-249FEC89F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FED6148-1027-C246-BCA4-DE49940C0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CEC2-3795-3F49-9BB8-788811612A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3491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6F3C2F7E-BFB2-AF41-94F5-12C85633AA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5488" y="-659476"/>
            <a:ext cx="12299532" cy="8201328"/>
          </a:xfrm>
          <a:prstGeom prst="rect">
            <a:avLst/>
          </a:prstGeom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7EC5854-9469-7B40-B6DF-9D1DEDE0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0109-1521-8E41-BF9C-246CEDC53090}" type="datetimeFigureOut">
              <a:rPr lang="sv-SE" smtClean="0"/>
              <a:t>2024-03-18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12AFB9C-AD02-7742-8B5B-D4C527741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E64E7CE-240E-BD4C-86FD-9AFD43E92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432F-DDCD-8F4B-8445-6E1BBD66361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46415B5E-6ED6-D84D-A93F-9614D92E444D}"/>
              </a:ext>
            </a:extLst>
          </p:cNvPr>
          <p:cNvSpPr/>
          <p:nvPr userDrawn="1"/>
        </p:nvSpPr>
        <p:spPr>
          <a:xfrm>
            <a:off x="10379826" y="-216131"/>
            <a:ext cx="1429789" cy="16514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902EAAF-9A20-BF4C-A15D-628E905396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734" y="365125"/>
            <a:ext cx="880884" cy="773894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5977B313-58A6-C64E-8FBF-653C6AE11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834" y="2660923"/>
            <a:ext cx="9359900" cy="1325563"/>
          </a:xfrm>
          <a:solidFill>
            <a:schemeClr val="tx1">
              <a:alpha val="45000"/>
            </a:schemeClr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340095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6FEC04-8BAA-0E49-8A06-7CA4EAC2B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758607-F5B0-7244-BC12-19C009F04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FFA16D3-0715-424D-91C5-B1518A2E0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0109-1521-8E41-BF9C-246CEDC53090}" type="datetimeFigureOut">
              <a:rPr lang="sv-SE" smtClean="0"/>
              <a:t>2024-03-18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3F2ADD8-9C5D-B748-81E0-D436BD4D5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63F4D98-743D-A849-B1E2-5A24DC38C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432F-DDCD-8F4B-8445-6E1BBD6636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4843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67DFD4-09AD-EF4B-A03D-94FCAF5BD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C2CBE99-3D66-2B4E-B5FA-DBDAD5C5C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0DFA6E7-A032-414D-A7AB-728C94B8F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0109-1521-8E41-BF9C-246CEDC53090}" type="datetimeFigureOut">
              <a:rPr lang="sv-SE" smtClean="0"/>
              <a:t>2024-03-18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D37A5CD-8E62-D44E-B354-C4EA23AE1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1667B59-42FC-0C4A-8703-F6D35CA10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432F-DDCD-8F4B-8445-6E1BBD6636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405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6AD5A3-06D4-8D48-9393-53FED5F4F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263A46-64B5-FA4D-A120-B560AFE65D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1C9D72C-38D5-2547-9834-489128364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5FE9A58-039F-444E-861E-42A06B781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0109-1521-8E41-BF9C-246CEDC53090}" type="datetimeFigureOut">
              <a:rPr lang="sv-SE" smtClean="0"/>
              <a:t>2024-03-18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0482364-8817-1844-8669-C2D40A4A4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5CF30E1-4C59-2244-A0D2-43736C7E8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432F-DDCD-8F4B-8445-6E1BBD6636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3960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AA320D-3618-5E40-84FB-6094CD5E7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371012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B310A00-AAFC-3542-8DC6-AFF07AD37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4BF0CB6-EA69-F240-9229-06CE82FBC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732381D-411A-6D45-9A70-917AACD1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0A8CEBE-9BC5-674A-B2B5-2F68396C4C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BE2CCA4-BDBC-8C46-BC5B-64B99224D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0109-1521-8E41-BF9C-246CEDC53090}" type="datetimeFigureOut">
              <a:rPr lang="sv-SE" smtClean="0"/>
              <a:t>2024-03-18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418699B-6C05-A147-9344-E071C4FEF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7EB89A5-7250-5A40-8D18-87AA3AFE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432F-DDCD-8F4B-8445-6E1BBD6636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8867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7ADA10-AC96-B948-B2FA-852D0E856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5EF272D-480B-3544-A793-43AB96B3E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0109-1521-8E41-BF9C-246CEDC53090}" type="datetimeFigureOut">
              <a:rPr lang="sv-SE" smtClean="0"/>
              <a:t>2024-03-18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79D9B96-676B-6F4D-8F5D-56A9B7E0D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5B61C33-DEDA-5C40-A590-0B2A11ACF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432F-DDCD-8F4B-8445-6E1BBD6636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2541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6F3C2F7E-BFB2-AF41-94F5-12C85633AA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5488" y="-659476"/>
            <a:ext cx="12299532" cy="8201328"/>
          </a:xfrm>
          <a:prstGeom prst="rect">
            <a:avLst/>
          </a:prstGeom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7EC5854-9469-7B40-B6DF-9D1DEDE0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0109-1521-8E41-BF9C-246CEDC53090}" type="datetimeFigureOut">
              <a:rPr lang="sv-SE" smtClean="0"/>
              <a:t>2024-03-18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12AFB9C-AD02-7742-8B5B-D4C527741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E64E7CE-240E-BD4C-86FD-9AFD43E92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432F-DDCD-8F4B-8445-6E1BBD66361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46415B5E-6ED6-D84D-A93F-9614D92E444D}"/>
              </a:ext>
            </a:extLst>
          </p:cNvPr>
          <p:cNvSpPr/>
          <p:nvPr userDrawn="1"/>
        </p:nvSpPr>
        <p:spPr>
          <a:xfrm>
            <a:off x="10379826" y="-216131"/>
            <a:ext cx="1429789" cy="16514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902EAAF-9A20-BF4C-A15D-628E905396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734" y="365125"/>
            <a:ext cx="880884" cy="773894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5977B313-58A6-C64E-8FBF-653C6AE11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834" y="2660923"/>
            <a:ext cx="9359900" cy="1325563"/>
          </a:xfrm>
          <a:solidFill>
            <a:schemeClr val="tx1">
              <a:alpha val="45000"/>
            </a:schemeClr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056299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9A11F2-3295-8A46-8AC2-6E1D2FFF8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FBF5844-925D-A64A-B1ED-6154D5D94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54150"/>
            <a:ext cx="6172200" cy="4406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3A0EA58-5570-0544-A49D-EDFE16DC5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52C9E5C-DEC8-224E-BEBB-27ACF8E53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0109-1521-8E41-BF9C-246CEDC53090}" type="datetimeFigureOut">
              <a:rPr lang="sv-SE" smtClean="0"/>
              <a:t>2024-03-18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38C1764-4C56-D04A-A867-4F697A6C5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3ABBE9-B3EB-D647-BF37-610FE0B9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432F-DDCD-8F4B-8445-6E1BBD6636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790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1338A2-01DA-B24D-948A-EFAA04A9A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8B76794-4B87-984B-94C7-C4F3665867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54150"/>
            <a:ext cx="6172200" cy="4406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C656EBD-6AFB-C54E-83C9-8C46015875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10D8D53-C7EC-E54A-8B04-94C94F6B4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0109-1521-8E41-BF9C-246CEDC53090}" type="datetimeFigureOut">
              <a:rPr lang="sv-SE" smtClean="0"/>
              <a:t>2024-03-18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516E509-01F6-7644-AD68-4BB9B8C8B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AF60F94-BA90-C549-93AE-55C732878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432F-DDCD-8F4B-8445-6E1BBD6636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344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D4162282-9D89-BD41-8D50-47A1613EDAC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733" y="358398"/>
            <a:ext cx="880885" cy="78062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6B0F610-4C14-3A43-BE92-0FA699177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599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BD55045-A125-2847-B93B-840474417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A270159-1959-3A41-B1DB-9E75C064D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50109-1521-8E41-BF9C-246CEDC53090}" type="datetimeFigureOut">
              <a:rPr lang="sv-SE" smtClean="0"/>
              <a:t>2024-03-18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B30B0FF-30A7-0D47-965A-494148D8E7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5CBAA96-F0CF-294F-89D1-A6266189BC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7432F-DDCD-8F4B-8445-6E1BBD6636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45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B35B038-4164-A543-AE57-864D9D5F3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662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6EE89D7-A7E9-174D-BDCD-64EAB3418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C2418E9-D873-2C48-969E-AD9D76A83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D22-0A11-CC48-877C-6ECE551B8385}" type="datetimeFigureOut">
              <a:rPr lang="sv-SE" smtClean="0"/>
              <a:t>2024-03-18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3DEEFEB-2866-AC4B-8EF6-507A413CAD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4119120-44CC-6C4C-9FEA-A341BA3EE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ECEC2-3795-3F49-9BB8-788811612A94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B597554-C146-5E42-9C08-EBEA27C15DE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734" y="365125"/>
            <a:ext cx="880884" cy="77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9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6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hig.se/images/18.19bbdefe1519011eb55e6293/1454590304290/Vitbl%C3%A5+karta_stort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g.se/Ext/Sv/Student/Dina-studier/Studera-och-praktisera-utomlands.html" TargetMode="External"/><Relationship Id="rId2" Type="http://schemas.openxmlformats.org/officeDocument/2006/relationships/hyperlink" Target="https://arbetsformedlingen.se/for-arbetssokande/yrken-och-framtid/karriarvagledning-pa-egen-hand/mallen-mitt-jobb-ja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8FF3AEFE-4614-8F44-B0BA-203712169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860" y="552091"/>
            <a:ext cx="6804660" cy="1535501"/>
          </a:xfrm>
        </p:spPr>
        <p:txBody>
          <a:bodyPr>
            <a:normAutofit fontScale="90000"/>
          </a:bodyPr>
          <a:lstStyle/>
          <a:p>
            <a:br>
              <a:rPr lang="sv-SE" sz="2400" b="0" dirty="0"/>
            </a:br>
            <a:r>
              <a:rPr lang="sv-SE" sz="4400" dirty="0"/>
              <a:t>Kom igång med din karriärplanering </a:t>
            </a:r>
            <a:br>
              <a:rPr lang="sv-SE" sz="2400" b="0" dirty="0"/>
            </a:br>
            <a:endParaRPr lang="sv-SE" b="0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498A6EB-95F8-39CE-7B38-8E4B6864D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9393" y="-224289"/>
            <a:ext cx="1739854" cy="171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59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79376E-DC01-0E4C-B78F-14C439A4B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Exempel på intervjufrågor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777056-91FD-CA49-AC21-8177A2605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Vilka yrkesgrupper finns hos er?</a:t>
            </a:r>
          </a:p>
          <a:p>
            <a:r>
              <a:rPr lang="sv-SE" dirty="0"/>
              <a:t>Vilka krav ställer ni på formell kompetens?</a:t>
            </a:r>
          </a:p>
          <a:p>
            <a:r>
              <a:rPr lang="sv-SE" dirty="0"/>
              <a:t>Vilka egenskaper anser ni är bra att ha i er verksamhet?</a:t>
            </a:r>
          </a:p>
          <a:p>
            <a:r>
              <a:rPr lang="sv-SE" dirty="0"/>
              <a:t>Vilka kompetenser är fördelaktigt att ha?</a:t>
            </a:r>
          </a:p>
          <a:p>
            <a:r>
              <a:rPr lang="sv-SE" dirty="0"/>
              <a:t>Beskriv en vanlig arbetsdag!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4627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79376E-DC01-0E4C-B78F-14C439A4B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Matcha din kompetens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777056-91FD-CA49-AC21-8177A2605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Vad står det i platsannonserna?</a:t>
            </a:r>
          </a:p>
          <a:p>
            <a:r>
              <a:rPr lang="sv-SE" dirty="0"/>
              <a:t>Formella krav</a:t>
            </a:r>
          </a:p>
          <a:p>
            <a:r>
              <a:rPr lang="sv-SE" dirty="0"/>
              <a:t>Önskvärda kvalifikationer</a:t>
            </a:r>
          </a:p>
          <a:p>
            <a:r>
              <a:rPr lang="sv-SE" dirty="0"/>
              <a:t>Ett arbete är mer än en rubrik i en platsannons 	</a:t>
            </a:r>
          </a:p>
          <a:p>
            <a:r>
              <a:rPr lang="sv-SE" dirty="0"/>
              <a:t>Kontakta arbetsgivare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4" name="Picture 2" descr="Affärskvinna, Organisationsschema, Närvarande">
            <a:extLst>
              <a:ext uri="{FF2B5EF4-FFF2-40B4-BE49-F238E27FC236}">
                <a16:creationId xmlns:a16="http://schemas.microsoft.com/office/drawing/2014/main" id="{C6FA067F-E54D-4F7E-BD76-C7B82C712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925" y="4792664"/>
            <a:ext cx="4312449" cy="170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66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E71DA5-5109-4279-BA90-02D06318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dirty="0"/>
              <a:t>Utlandsmöjligheter</a:t>
            </a:r>
            <a:br>
              <a:rPr lang="sv-SE" dirty="0"/>
            </a:br>
            <a:endParaRPr lang="sv-SE" sz="1600" b="0" dirty="0"/>
          </a:p>
        </p:txBody>
      </p:sp>
      <p:pic>
        <p:nvPicPr>
          <p:cNvPr id="4" name="Picture 2" descr="http://www.hig.se/images/18.19bbdefe1519011eb55e6297/1454590304089/Vitbl%C3%A5+karta_ny+jan+2016.jpg">
            <a:hlinkClick r:id="rId2"/>
            <a:extLst>
              <a:ext uri="{FF2B5EF4-FFF2-40B4-BE49-F238E27FC236}">
                <a16:creationId xmlns:a16="http://schemas.microsoft.com/office/drawing/2014/main" id="{ECF29976-AD51-4687-87C4-1ACCCDCFD2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33" y="1771650"/>
            <a:ext cx="6494534" cy="440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922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C2273D-5747-BFC0-688A-D04322385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Varför utlandsstudier/praktik?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5C516A0-D3E1-16F8-F8AF-E85B419BB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sv-SE" sz="2400" dirty="0"/>
              <a:t>Knyta kontakter</a:t>
            </a:r>
          </a:p>
          <a:p>
            <a:pPr>
              <a:lnSpc>
                <a:spcPct val="100000"/>
              </a:lnSpc>
            </a:pPr>
            <a:r>
              <a:rPr lang="sv-SE" sz="2400" dirty="0"/>
              <a:t>Social förmåga</a:t>
            </a:r>
          </a:p>
          <a:p>
            <a:pPr>
              <a:lnSpc>
                <a:spcPct val="100000"/>
              </a:lnSpc>
            </a:pPr>
            <a:r>
              <a:rPr lang="sv-SE" sz="2400" dirty="0"/>
              <a:t>Språket</a:t>
            </a:r>
          </a:p>
          <a:p>
            <a:pPr>
              <a:lnSpc>
                <a:spcPct val="100000"/>
              </a:lnSpc>
            </a:pPr>
            <a:r>
              <a:rPr lang="sv-SE" sz="2400" dirty="0"/>
              <a:t>Mångkulturellt tänk</a:t>
            </a:r>
          </a:p>
          <a:p>
            <a:pPr>
              <a:lnSpc>
                <a:spcPct val="100000"/>
              </a:lnSpc>
            </a:pPr>
            <a:r>
              <a:rPr lang="sv-SE" sz="2400" dirty="0"/>
              <a:t>Vidga dina vyer</a:t>
            </a:r>
          </a:p>
          <a:p>
            <a:pPr>
              <a:lnSpc>
                <a:spcPct val="100000"/>
              </a:lnSpc>
            </a:pPr>
            <a:r>
              <a:rPr lang="sv-SE" sz="2400" dirty="0"/>
              <a:t>Nya idéer</a:t>
            </a:r>
          </a:p>
          <a:p>
            <a:pPr>
              <a:lnSpc>
                <a:spcPct val="100000"/>
              </a:lnSpc>
            </a:pPr>
            <a:r>
              <a:rPr lang="sv-SE" sz="2400" dirty="0"/>
              <a:t>Nya intressen</a:t>
            </a:r>
          </a:p>
          <a:p>
            <a:pPr>
              <a:lnSpc>
                <a:spcPct val="100000"/>
              </a:lnSpc>
            </a:pPr>
            <a:r>
              <a:rPr lang="sv-SE" sz="2400" dirty="0"/>
              <a:t>Vänner för livet</a:t>
            </a:r>
            <a:endParaRPr lang="sv-SE" dirty="0"/>
          </a:p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AC66D0D-B4FC-0785-2458-9445A84A9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520" y="1302211"/>
            <a:ext cx="5303520" cy="486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33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7A427A-19AC-45A4-DAD9-351E7EDB5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Hitta mer information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29D91E8-4FC6-646D-9B10-B3313FE3A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>
              <a:hlinkClick r:id="rId2"/>
            </a:endParaRPr>
          </a:p>
          <a:p>
            <a:r>
              <a:rPr lang="sv-SE" dirty="0">
                <a:hlinkClick r:id="rId2"/>
              </a:rPr>
              <a:t>Mitt jobb-jag</a:t>
            </a:r>
            <a:r>
              <a:rPr lang="sv-SE" dirty="0"/>
              <a:t> (Arbetsförmedlingen)</a:t>
            </a:r>
          </a:p>
          <a:p>
            <a:r>
              <a:rPr lang="sv-SE" sz="2400" b="0" dirty="0">
                <a:hlinkClick r:id="rId3"/>
              </a:rPr>
              <a:t>https://www.saco.se/ </a:t>
            </a:r>
          </a:p>
          <a:p>
            <a:r>
              <a:rPr lang="sv-SE" sz="2400" b="0" dirty="0">
                <a:hlinkClick r:id="rId3"/>
              </a:rPr>
              <a:t>Studier och praktik utomlands</a:t>
            </a:r>
            <a:r>
              <a:rPr lang="sv-SE" sz="2400" b="0" dirty="0"/>
              <a:t> </a:t>
            </a:r>
            <a:r>
              <a:rPr lang="sv-SE" dirty="0"/>
              <a:t>(</a:t>
            </a:r>
            <a:r>
              <a:rPr lang="sv-SE" dirty="0" err="1"/>
              <a:t>HiG</a:t>
            </a:r>
            <a:r>
              <a:rPr lang="sv-S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27676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8FF3AEFE-4614-8F44-B0BA-203712169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860" y="3177540"/>
            <a:ext cx="6804660" cy="1851017"/>
          </a:xfrm>
        </p:spPr>
        <p:txBody>
          <a:bodyPr>
            <a:normAutofit fontScale="90000"/>
          </a:bodyPr>
          <a:lstStyle/>
          <a:p>
            <a:r>
              <a:rPr lang="sv-SE" sz="2400" b="0" dirty="0"/>
              <a:t>Tack för oss!</a:t>
            </a:r>
            <a:br>
              <a:rPr lang="sv-SE" sz="2400" b="0" dirty="0"/>
            </a:br>
            <a:br>
              <a:rPr lang="sv-SE" sz="2400" b="0" dirty="0"/>
            </a:br>
            <a:r>
              <a:rPr lang="sv-SE" sz="2400" b="0" dirty="0"/>
              <a:t>Vid frågor eller om du önskar boka en tid, </a:t>
            </a:r>
            <a:br>
              <a:rPr lang="sv-SE" sz="2400" b="0" dirty="0"/>
            </a:br>
            <a:r>
              <a:rPr lang="sv-SE" sz="2400" b="0" dirty="0"/>
              <a:t>kontakta oss på</a:t>
            </a:r>
            <a:br>
              <a:rPr lang="sv-SE" sz="2400" b="0" dirty="0"/>
            </a:br>
            <a:r>
              <a:rPr lang="sv-SE" sz="2400" b="0" dirty="0"/>
              <a:t>studentsupport@hig.se</a:t>
            </a:r>
            <a:r>
              <a:rPr lang="sv-SE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3397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E8E24E1-2350-42CB-BA3A-000B0089F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371012" cy="1325563"/>
          </a:xfrm>
        </p:spPr>
        <p:txBody>
          <a:bodyPr>
            <a:normAutofit/>
          </a:bodyPr>
          <a:lstStyle/>
          <a:p>
            <a:endParaRPr lang="en-US" sz="320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7E6F645-27FB-1F15-1E6A-6D3D3BC12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7311C84-3697-B4D1-EE56-BF0913B8F4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Pussel, Sista Delen, Del, Pusselbit">
            <a:extLst>
              <a:ext uri="{FF2B5EF4-FFF2-40B4-BE49-F238E27FC236}">
                <a16:creationId xmlns:a16="http://schemas.microsoft.com/office/drawing/2014/main" id="{D4DA0637-C856-D642-7616-2149BD1E456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589" y="885556"/>
            <a:ext cx="4490976" cy="44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932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77EDA3-0072-89ED-004C-8955F1D1B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Vad lär jag mig genom utlandsstudier/praktik?</a:t>
            </a:r>
          </a:p>
        </p:txBody>
      </p:sp>
      <p:pic>
        <p:nvPicPr>
          <p:cNvPr id="4" name="Platshållare för innehåll 3" descr="En bild som visar text, skärmbild, Teckensnitt, design&#10;&#10;Automatiskt genererad beskrivning">
            <a:extLst>
              <a:ext uri="{FF2B5EF4-FFF2-40B4-BE49-F238E27FC236}">
                <a16:creationId xmlns:a16="http://schemas.microsoft.com/office/drawing/2014/main" id="{02B81BAC-BC3E-A6BD-40EF-EB98070662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2723" y="2105554"/>
            <a:ext cx="8630854" cy="37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23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79376E-DC01-0E4C-B78F-14C439A4B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vill du använda dina kunskaper och kompetenser?</a:t>
            </a:r>
          </a:p>
        </p:txBody>
      </p:sp>
      <p:sp>
        <p:nvSpPr>
          <p:cNvPr id="4" name="Rektangel med rundade hörn 3"/>
          <p:cNvSpPr/>
          <p:nvPr/>
        </p:nvSpPr>
        <p:spPr>
          <a:xfrm flipH="1" flipV="1">
            <a:off x="11775056" y="6340414"/>
            <a:ext cx="69011" cy="10351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777056-91FD-CA49-AC21-8177A2605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endParaRPr lang="sv-SE" b="0" i="0" dirty="0">
              <a:solidFill>
                <a:srgbClr val="242424"/>
              </a:solidFill>
              <a:effectLst/>
            </a:endParaRPr>
          </a:p>
          <a:p>
            <a:r>
              <a:rPr lang="sv-SE" dirty="0">
                <a:solidFill>
                  <a:srgbClr val="242424"/>
                </a:solidFill>
              </a:rPr>
              <a:t>Bifoga gärna en sammanfattning av innehållet i utbildningen, vilka kompetenser och förmågor den givit.</a:t>
            </a:r>
          </a:p>
          <a:p>
            <a:r>
              <a:rPr lang="sv-SE" b="0" i="0" dirty="0">
                <a:solidFill>
                  <a:srgbClr val="242424"/>
                </a:solidFill>
                <a:effectLst/>
              </a:rPr>
              <a:t>Examensarbete</a:t>
            </a:r>
            <a:endParaRPr lang="sv-SE" dirty="0">
              <a:solidFill>
                <a:srgbClr val="242424"/>
              </a:solidFill>
            </a:endParaRPr>
          </a:p>
          <a:p>
            <a:r>
              <a:rPr lang="sv-SE" dirty="0"/>
              <a:t>Ge exempel på verkliga situationer där du fått din kompetens!</a:t>
            </a:r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b="0" i="0" dirty="0">
              <a:solidFill>
                <a:srgbClr val="242424"/>
              </a:solidFill>
              <a:effectLst/>
            </a:endParaRPr>
          </a:p>
          <a:p>
            <a:endParaRPr lang="sv-SE" b="0" i="0" dirty="0">
              <a:solidFill>
                <a:srgbClr val="242424"/>
              </a:solidFill>
              <a:effectLst/>
            </a:endParaRP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9200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5642630-2BCF-1943-BE32-0BB88ED88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Tips vad du kan göra!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997F0254-3DC8-A94A-B436-6C4FDFC3B84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sv-SE" sz="1800" dirty="0"/>
              <a:t>Inventera dina kompetenser</a:t>
            </a:r>
          </a:p>
          <a:p>
            <a:pPr lvl="0"/>
            <a:r>
              <a:rPr lang="sv-SE" sz="1800" dirty="0"/>
              <a:t>Utforska din arbetsmarknad		</a:t>
            </a:r>
          </a:p>
          <a:p>
            <a:pPr lvl="0"/>
            <a:r>
              <a:rPr lang="sv-SE" sz="1800" dirty="0"/>
              <a:t>Matcha din kompetens med utbudet av lediga arbeten </a:t>
            </a:r>
          </a:p>
          <a:p>
            <a:r>
              <a:rPr lang="sv-SE" sz="1800" dirty="0">
                <a:effectLst/>
                <a:ea typeface="Calibri" panose="020F0502020204030204" pitchFamily="34" charset="0"/>
              </a:rPr>
              <a:t>Gå med som studentmedlem i fackföreningen inom ditt yrkesområde </a:t>
            </a:r>
          </a:p>
          <a:p>
            <a:r>
              <a:rPr lang="sv-SE" sz="1800" dirty="0">
                <a:effectLst/>
                <a:ea typeface="Calibri" panose="020F0502020204030204" pitchFamily="34" charset="0"/>
              </a:rPr>
              <a:t>Ta reda på om ditt program anordnar arbetsmarknadsdagar</a:t>
            </a:r>
          </a:p>
          <a:p>
            <a:r>
              <a:rPr lang="sv-SE" sz="1800" dirty="0">
                <a:effectLst/>
                <a:ea typeface="Calibri" panose="020F0502020204030204" pitchFamily="34" charset="0"/>
              </a:rPr>
              <a:t>Ta del av den yrkesinformation som många fackföreningar har sammanställt om din bransch</a:t>
            </a:r>
          </a:p>
          <a:p>
            <a:r>
              <a:rPr lang="sv-SE" sz="1800" dirty="0">
                <a:ea typeface="Calibri" panose="020F0502020204030204" pitchFamily="34" charset="0"/>
              </a:rPr>
              <a:t>Undersök utlandsstudier/praktik utomlands</a:t>
            </a:r>
          </a:p>
          <a:p>
            <a:r>
              <a:rPr lang="sv-SE" sz="1800" dirty="0">
                <a:effectLst/>
                <a:ea typeface="Calibri" panose="020F0502020204030204" pitchFamily="34" charset="0"/>
              </a:rPr>
              <a:t>Var proaktiv!</a:t>
            </a:r>
          </a:p>
          <a:p>
            <a:pPr marL="0" indent="0">
              <a:buNone/>
            </a:pPr>
            <a:r>
              <a:rPr lang="sv-SE" sz="1800" dirty="0">
                <a:effectLst/>
                <a:ea typeface="Calibri" panose="020F0502020204030204" pitchFamily="34" charset="0"/>
              </a:rPr>
              <a:t>Sök upp arbetsgivare där du ser att dina kompetenser och        förmågor skulle kunna ha en funktion, en yrkesroll. Beskriv dina   kompetenser!</a:t>
            </a:r>
          </a:p>
          <a:p>
            <a:pPr marL="0" indent="0">
              <a:buNone/>
            </a:pPr>
            <a:br>
              <a:rPr lang="sv-SE" dirty="0"/>
            </a:br>
            <a:endParaRPr lang="sv-SE" dirty="0"/>
          </a:p>
        </p:txBody>
      </p:sp>
      <p:pic>
        <p:nvPicPr>
          <p:cNvPr id="8" name="Platshållare för innehåll 7" descr="Foto på en grupp studenter" title="Studenter">
            <a:extLst>
              <a:ext uri="{FF2B5EF4-FFF2-40B4-BE49-F238E27FC236}">
                <a16:creationId xmlns:a16="http://schemas.microsoft.com/office/drawing/2014/main" id="{1832A433-C0E1-7647-B796-EBC428F57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825625"/>
            <a:ext cx="5181600" cy="3453166"/>
          </a:xfrm>
        </p:spPr>
      </p:pic>
    </p:spTree>
    <p:extLst>
      <p:ext uri="{BB962C8B-B14F-4D97-AF65-F5344CB8AC3E}">
        <p14:creationId xmlns:p14="http://schemas.microsoft.com/office/powerpoint/2010/main" val="736917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79376E-DC01-0E4C-B78F-14C439A4B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Det här får du med dig idag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777056-91FD-CA49-AC21-8177A2605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Hur du kan tänka kring begreppet karriär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Vilka delar karriärplanering består av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Tips vad du kan göra i din karriärplanering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Bild 1" descr="Pin by modern student on Bonhommes blancs | 3d man, Powerpoint animation,  Creative poster design">
            <a:extLst>
              <a:ext uri="{FF2B5EF4-FFF2-40B4-BE49-F238E27FC236}">
                <a16:creationId xmlns:a16="http://schemas.microsoft.com/office/drawing/2014/main" id="{C7396A27-E5A2-4AB8-80CC-865986F9EAF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141" y="2093093"/>
            <a:ext cx="2011679" cy="2101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3162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79376E-DC01-0E4C-B78F-14C439A4B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Begreppet karriär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777056-91FD-CA49-AC21-8177A2605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Traditionellt en klättring uppåt på karriärstegen </a:t>
            </a:r>
          </a:p>
          <a:p>
            <a:r>
              <a:rPr lang="sv-SE" dirty="0"/>
              <a:t>En beskrivning av en persons väg genom arbetslivet, något pågående</a:t>
            </a:r>
          </a:p>
          <a:p>
            <a:pPr marL="0" indent="0">
              <a:buNone/>
            </a:pPr>
            <a:r>
              <a:rPr lang="sv-SE" dirty="0"/>
              <a:t>					</a:t>
            </a:r>
          </a:p>
          <a:p>
            <a:pPr marL="0" indent="0">
              <a:buNone/>
            </a:pPr>
            <a:r>
              <a:rPr lang="sv-SE" dirty="0"/>
              <a:t>					</a:t>
            </a:r>
          </a:p>
          <a:p>
            <a:endParaRPr lang="sv-SE" dirty="0"/>
          </a:p>
        </p:txBody>
      </p:sp>
      <p:pic>
        <p:nvPicPr>
          <p:cNvPr id="4" name="Bild 4" descr="Företag, Planen, Träd, Tillväxt, Växa, Begrepp, Kontor">
            <a:extLst>
              <a:ext uri="{FF2B5EF4-FFF2-40B4-BE49-F238E27FC236}">
                <a16:creationId xmlns:a16="http://schemas.microsoft.com/office/drawing/2014/main" id="{D2279E23-8F04-4E51-980C-00E61C6ACB9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830" y="3826691"/>
            <a:ext cx="3088640" cy="2205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0042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79376E-DC01-0E4C-B78F-14C439A4B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Karriärplanering består av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777056-91FD-CA49-AC21-8177A2605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sv-SE" sz="3200" dirty="0"/>
          </a:p>
          <a:p>
            <a:pPr lvl="0"/>
            <a:r>
              <a:rPr lang="sv-SE" dirty="0"/>
              <a:t>Kompetensinventering</a:t>
            </a:r>
          </a:p>
          <a:p>
            <a:pPr lvl="0"/>
            <a:r>
              <a:rPr lang="sv-SE" dirty="0"/>
              <a:t>Utforska din arbetsmarknad			</a:t>
            </a:r>
          </a:p>
          <a:p>
            <a:pPr lvl="0"/>
            <a:r>
              <a:rPr lang="sv-SE" dirty="0"/>
              <a:t>Matcha din kompetens </a:t>
            </a:r>
          </a:p>
          <a:p>
            <a:endParaRPr lang="sv-SE" dirty="0"/>
          </a:p>
        </p:txBody>
      </p:sp>
      <p:pic>
        <p:nvPicPr>
          <p:cNvPr id="4" name="Bild 1" descr="Peggy_Marco | Pixabay">
            <a:extLst>
              <a:ext uri="{FF2B5EF4-FFF2-40B4-BE49-F238E27FC236}">
                <a16:creationId xmlns:a16="http://schemas.microsoft.com/office/drawing/2014/main" id="{133EE945-3C1C-4716-BE06-B8496E120ED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228" y="2117408"/>
            <a:ext cx="2251392" cy="2251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8604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79376E-DC01-0E4C-B78F-14C439A4B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v-SE" dirty="0"/>
              <a:t>Kompetensinventering –</a:t>
            </a:r>
            <a:br>
              <a:rPr lang="sv-SE" dirty="0"/>
            </a:br>
            <a:r>
              <a:rPr lang="sv-SE" sz="1600" dirty="0"/>
              <a:t>underlag till ditt CV; Curriculum Vitae (”levnadslopp” eller ”livshistoria”)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777056-91FD-CA49-AC21-8177A2605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580" y="1825625"/>
            <a:ext cx="10515600" cy="4351338"/>
          </a:xfrm>
        </p:spPr>
        <p:txBody>
          <a:bodyPr>
            <a:normAutofit lnSpcReduction="10000"/>
          </a:bodyPr>
          <a:lstStyle/>
          <a:p>
            <a:endParaRPr lang="sv-SE" dirty="0"/>
          </a:p>
          <a:p>
            <a:r>
              <a:rPr lang="sv-SE" dirty="0"/>
              <a:t>Utbildning innan studierna här på Högskolan i Gävle</a:t>
            </a:r>
          </a:p>
          <a:p>
            <a:r>
              <a:rPr lang="sv-SE" dirty="0"/>
              <a:t>Utbildning - examen, huvudområde, ämnen, sammanfatta kurserna </a:t>
            </a:r>
          </a:p>
          <a:p>
            <a:r>
              <a:rPr lang="sv-SE" dirty="0"/>
              <a:t>Generella kompetenser gemensamma för all högskoleutbildning</a:t>
            </a:r>
          </a:p>
          <a:p>
            <a:r>
              <a:rPr lang="sv-SE" dirty="0"/>
              <a:t>Arbetslivserfarenhet</a:t>
            </a:r>
          </a:p>
          <a:p>
            <a:r>
              <a:rPr lang="sv-SE" dirty="0"/>
              <a:t>Andra meriter/erfarenheter; exempelvis föreningsuppdrag, idrottsverksamhet, utbytesstudier/praktik</a:t>
            </a:r>
          </a:p>
          <a:p>
            <a:r>
              <a:rPr lang="sv-SE" dirty="0"/>
              <a:t>Fritidsintressen</a:t>
            </a:r>
          </a:p>
          <a:p>
            <a:r>
              <a:rPr lang="sv-SE" dirty="0"/>
              <a:t>Ge exempel på verkliga situationer där du fått din kompetens!</a:t>
            </a:r>
          </a:p>
          <a:p>
            <a:pPr lvl="1"/>
            <a:endParaRPr lang="sv-SE" dirty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16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E9F19A-67BC-4D17-BCB9-647A5723B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AAD406BC-3735-4CA7-9751-EF4BD3970453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4674737"/>
              </p:ext>
            </p:extLst>
          </p:nvPr>
        </p:nvGraphicFramePr>
        <p:xfrm>
          <a:off x="56147" y="50083"/>
          <a:ext cx="11726779" cy="6807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346648" imgH="3778135" progId="AcroExch.Document.DC">
                  <p:embed/>
                </p:oleObj>
              </mc:Choice>
              <mc:Fallback>
                <p:oleObj name="Acrobat Document" r:id="rId2" imgW="5346648" imgH="377813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147" y="50083"/>
                        <a:ext cx="11726779" cy="6807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ktangel 2"/>
          <p:cNvSpPr/>
          <p:nvPr/>
        </p:nvSpPr>
        <p:spPr>
          <a:xfrm>
            <a:off x="3048000" y="3086471"/>
            <a:ext cx="6096000" cy="3440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sv-S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931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79376E-DC01-0E4C-B78F-14C439A4B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Utforska din arbetsmarknad</a:t>
            </a:r>
          </a:p>
        </p:txBody>
      </p:sp>
      <p:sp>
        <p:nvSpPr>
          <p:cNvPr id="4" name="Rektangel med rundade hörn 3"/>
          <p:cNvSpPr/>
          <p:nvPr/>
        </p:nvSpPr>
        <p:spPr>
          <a:xfrm flipH="1" flipV="1">
            <a:off x="11775056" y="6340414"/>
            <a:ext cx="69011" cy="10351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777056-91FD-CA49-AC21-8177A2605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sv-SE" dirty="0"/>
          </a:p>
          <a:p>
            <a:r>
              <a:rPr lang="sv-SE" dirty="0"/>
              <a:t>Vilka möjliga arbetsgivare nämns på </a:t>
            </a:r>
            <a:r>
              <a:rPr lang="sv-SE" dirty="0" err="1"/>
              <a:t>HiG:s</a:t>
            </a:r>
            <a:r>
              <a:rPr lang="sv-SE" dirty="0"/>
              <a:t> </a:t>
            </a:r>
          </a:p>
          <a:p>
            <a:pPr marL="0" indent="0">
              <a:buNone/>
            </a:pPr>
            <a:r>
              <a:rPr lang="sv-SE" dirty="0"/>
              <a:t>   programsida?</a:t>
            </a:r>
          </a:p>
          <a:p>
            <a:r>
              <a:rPr lang="sv-SE" dirty="0"/>
              <a:t>Arbetsmarknadsdagar på </a:t>
            </a:r>
            <a:r>
              <a:rPr lang="sv-SE" dirty="0" err="1"/>
              <a:t>HiG</a:t>
            </a:r>
            <a:endParaRPr lang="sv-SE" dirty="0"/>
          </a:p>
          <a:p>
            <a:r>
              <a:rPr lang="sv-SE" dirty="0"/>
              <a:t>Fackföreningar 		 </a:t>
            </a:r>
          </a:p>
          <a:p>
            <a:r>
              <a:rPr lang="sv-SE" dirty="0"/>
              <a:t>Arbetsförmedlingen – ”Yrken och Framtid”,</a:t>
            </a:r>
          </a:p>
          <a:p>
            <a:pPr marL="0" indent="0">
              <a:buNone/>
            </a:pPr>
            <a:r>
              <a:rPr lang="sv-SE" dirty="0"/>
              <a:t>   Platsbanken</a:t>
            </a:r>
          </a:p>
          <a:p>
            <a:r>
              <a:rPr lang="sv-SE" dirty="0"/>
              <a:t>Var proaktiv – sök upp arbetsgivare du tycker</a:t>
            </a:r>
          </a:p>
          <a:p>
            <a:pPr marL="0" indent="0">
              <a:buNone/>
            </a:pPr>
            <a:r>
              <a:rPr lang="sv-SE" dirty="0"/>
              <a:t>   verkar vara intressanta – be om att få</a:t>
            </a:r>
          </a:p>
          <a:p>
            <a:pPr marL="0" indent="0">
              <a:buNone/>
            </a:pPr>
            <a:r>
              <a:rPr lang="sv-SE" dirty="0"/>
              <a:t>   göra en Informationsintervju</a:t>
            </a:r>
          </a:p>
        </p:txBody>
      </p:sp>
      <p:pic>
        <p:nvPicPr>
          <p:cNvPr id="5" name="Bild 2" descr="3d Road Sign Best Option To Select Stock Illustration - Illustration of  choosing, great: 29704266">
            <a:extLst>
              <a:ext uri="{FF2B5EF4-FFF2-40B4-BE49-F238E27FC236}">
                <a16:creationId xmlns:a16="http://schemas.microsoft.com/office/drawing/2014/main" id="{8B958FE3-66C2-48C9-B3FF-8A696EE0D59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242" y="2061624"/>
            <a:ext cx="3571558" cy="3071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428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79376E-DC01-0E4C-B78F-14C439A4B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vill du använda dina kunskaper och kompetenser?</a:t>
            </a:r>
          </a:p>
        </p:txBody>
      </p:sp>
      <p:sp>
        <p:nvSpPr>
          <p:cNvPr id="4" name="Rektangel med rundade hörn 3"/>
          <p:cNvSpPr/>
          <p:nvPr/>
        </p:nvSpPr>
        <p:spPr>
          <a:xfrm flipH="1" flipV="1">
            <a:off x="11775056" y="6340414"/>
            <a:ext cx="69011" cy="10351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777056-91FD-CA49-AC21-8177A2605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endParaRPr lang="sv-SE" b="0" i="0" dirty="0">
              <a:solidFill>
                <a:srgbClr val="242424"/>
              </a:solidFill>
              <a:effectLst/>
            </a:endParaRPr>
          </a:p>
          <a:p>
            <a:r>
              <a:rPr lang="sv-SE" b="0" i="0" dirty="0">
                <a:solidFill>
                  <a:srgbClr val="242424"/>
                </a:solidFill>
                <a:effectLst/>
              </a:rPr>
              <a:t>Ta reda på mer om intressanta företag och arbetsgivare</a:t>
            </a:r>
          </a:p>
          <a:p>
            <a:r>
              <a:rPr lang="sv-SE" b="0" i="0" dirty="0">
                <a:solidFill>
                  <a:srgbClr val="242424"/>
                </a:solidFill>
                <a:effectLst/>
              </a:rPr>
              <a:t>Var vill du vara verksam? I vilken typ av yrkesroll skulle du trivas?</a:t>
            </a:r>
          </a:p>
          <a:p>
            <a:r>
              <a:rPr lang="sv-SE" b="0" i="0" dirty="0">
                <a:solidFill>
                  <a:srgbClr val="242424"/>
                </a:solidFill>
                <a:effectLst/>
              </a:rPr>
              <a:t>Vad kan DU bidra med inom den verksamhet som är intressant för dig?  </a:t>
            </a:r>
          </a:p>
          <a:p>
            <a:r>
              <a:rPr lang="sv-SE" dirty="0">
                <a:solidFill>
                  <a:srgbClr val="242424"/>
                </a:solidFill>
              </a:rPr>
              <a:t>Anpassa ditt personliga brev till respektive ansökan och arbetsgivare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b="0" i="0" dirty="0">
              <a:solidFill>
                <a:srgbClr val="242424"/>
              </a:solidFill>
              <a:effectLst/>
            </a:endParaRPr>
          </a:p>
          <a:p>
            <a:endParaRPr lang="sv-SE" b="0" i="0" dirty="0">
              <a:solidFill>
                <a:srgbClr val="242424"/>
              </a:solidFill>
              <a:effectLst/>
            </a:endParaRP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09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79376E-DC01-0E4C-B78F-14C439A4B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Informationsintervjuer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777056-91FD-CA49-AC21-8177A2605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kortare intervjuer med yrkesverksamma personer </a:t>
            </a:r>
          </a:p>
          <a:p>
            <a:r>
              <a:rPr lang="sv-SE" dirty="0"/>
              <a:t>inom det område du är intresserad av</a:t>
            </a:r>
          </a:p>
          <a:p>
            <a:r>
              <a:rPr lang="sv-SE" dirty="0"/>
              <a:t>be om att få boka en tid 					</a:t>
            </a:r>
          </a:p>
          <a:p>
            <a:r>
              <a:rPr lang="sv-SE" dirty="0"/>
              <a:t>max 20 minuter</a:t>
            </a:r>
          </a:p>
          <a:p>
            <a:r>
              <a:rPr lang="sv-SE" dirty="0"/>
              <a:t>syftet är att du får en uppfattning om yrkesområdet</a:t>
            </a:r>
          </a:p>
        </p:txBody>
      </p:sp>
      <p:pic>
        <p:nvPicPr>
          <p:cNvPr id="4" name="Bild 2" descr="Peggy_Marco | Pixabay">
            <a:extLst>
              <a:ext uri="{FF2B5EF4-FFF2-40B4-BE49-F238E27FC236}">
                <a16:creationId xmlns:a16="http://schemas.microsoft.com/office/drawing/2014/main" id="{1879D2BD-7908-4AA0-A2AE-8B09AF9D54C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280" y="1744028"/>
            <a:ext cx="3169920" cy="27771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7328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HIG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9B3"/>
      </a:accent1>
      <a:accent2>
        <a:srgbClr val="E53212"/>
      </a:accent2>
      <a:accent3>
        <a:srgbClr val="FFCC00"/>
      </a:accent3>
      <a:accent4>
        <a:srgbClr val="FFCC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G PPT 2019 16_9 sv.pptx" id="{E69CCEAA-ACB6-471C-ACFB-22B5654CC76E}" vid="{B597D1F7-D999-47FA-9E9F-EEAF6B5B0393}"/>
    </a:ext>
  </a:extLst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G PPT 2019 16_9 sv.pptx" id="{E69CCEAA-ACB6-471C-ACFB-22B5654CC76E}" vid="{948CDEF7-7F8A-4992-B8EB-9E466F55577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HIG PPT 2019 16_9 sv</Template>
  <TotalTime>2190</TotalTime>
  <Words>558</Words>
  <Application>Microsoft Office PowerPoint</Application>
  <PresentationFormat>Bredbild</PresentationFormat>
  <Paragraphs>107</Paragraphs>
  <Slides>19</Slides>
  <Notes>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2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4" baseType="lpstr">
      <vt:lpstr>Arial</vt:lpstr>
      <vt:lpstr>Calibri</vt:lpstr>
      <vt:lpstr>Office-tema</vt:lpstr>
      <vt:lpstr>Anpassad formgivning</vt:lpstr>
      <vt:lpstr>Acrobat Document</vt:lpstr>
      <vt:lpstr> Kom igång med din karriärplanering  </vt:lpstr>
      <vt:lpstr>Det här får du med dig idag</vt:lpstr>
      <vt:lpstr>Begreppet karriär</vt:lpstr>
      <vt:lpstr>Karriärplanering består av</vt:lpstr>
      <vt:lpstr>Kompetensinventering – underlag till ditt CV; Curriculum Vitae (”levnadslopp” eller ”livshistoria”)</vt:lpstr>
      <vt:lpstr>PowerPoint-presentation</vt:lpstr>
      <vt:lpstr>Utforska din arbetsmarknad</vt:lpstr>
      <vt:lpstr>Hur vill du använda dina kunskaper och kompetenser?</vt:lpstr>
      <vt:lpstr>Informationsintervjuer</vt:lpstr>
      <vt:lpstr>Exempel på intervjufrågor</vt:lpstr>
      <vt:lpstr>Matcha din kompetens</vt:lpstr>
      <vt:lpstr>Utlandsmöjligheter </vt:lpstr>
      <vt:lpstr>Varför utlandsstudier/praktik?</vt:lpstr>
      <vt:lpstr>Hitta mer information</vt:lpstr>
      <vt:lpstr>Tack för oss!  Vid frågor eller om du önskar boka en tid,  kontakta oss på studentsupport@hig.se </vt:lpstr>
      <vt:lpstr>PowerPoint-presentation</vt:lpstr>
      <vt:lpstr>Vad lär jag mig genom utlandsstudier/praktik?</vt:lpstr>
      <vt:lpstr>Hur vill du använda dina kunskaper och kompetenser?</vt:lpstr>
      <vt:lpstr>Tips vad du kan göra!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Rubrik - OH</dc:title>
  <dc:creator>Pia Lahtinen Almqvist</dc:creator>
  <cp:lastModifiedBy>Lena Rosengren</cp:lastModifiedBy>
  <cp:revision>109</cp:revision>
  <cp:lastPrinted>2023-10-30T14:30:47Z</cp:lastPrinted>
  <dcterms:created xsi:type="dcterms:W3CDTF">2021-12-01T10:32:29Z</dcterms:created>
  <dcterms:modified xsi:type="dcterms:W3CDTF">2024-03-18T10:24:08Z</dcterms:modified>
</cp:coreProperties>
</file>